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70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0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2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0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4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3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5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34FB-65D4-4360-8536-C4FA14F02CCC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A571-F5D2-4882-A67C-5ACF7C01B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7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800" dirty="0"/>
              <a:t>Managing the Capital Programme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IE" dirty="0"/>
          </a:p>
          <a:p>
            <a:r>
              <a:rPr lang="en-IE" dirty="0"/>
              <a:t>Colm McCarthy</a:t>
            </a:r>
          </a:p>
          <a:p>
            <a:endParaRPr lang="en-IE" dirty="0"/>
          </a:p>
          <a:p>
            <a:r>
              <a:rPr lang="en-IE" dirty="0"/>
              <a:t>Dublin Economics Workshop, 15</a:t>
            </a:r>
            <a:r>
              <a:rPr lang="en-IE" baseline="30000" dirty="0"/>
              <a:t>th</a:t>
            </a:r>
            <a:r>
              <a:rPr lang="en-IE" dirty="0"/>
              <a:t> September 2021  </a:t>
            </a:r>
          </a:p>
          <a:p>
            <a:endParaRPr lang="en-I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5208-E75D-4F74-AC6B-F3FD7FC0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The Pro-Cyclical Capital Programme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27612-AAAD-46A0-8642-BD842409D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IE" dirty="0"/>
              <a:t>After the setback of the 1992/93 currency crisis, government capital spending more than doubled through the 1990s and had reached €4 billion by the year 2000.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This figure doubled again through the bubble period, peaking at around €9 billion when the bubble finally burst in 2008.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  <a:p>
            <a:r>
              <a:rPr lang="en-IE" dirty="0"/>
              <a:t>When the public finances get into trouble, Irish governments follow tradition. They slash the capital programme.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2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177D-9125-487D-A48F-50F445BC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                   Same Old 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7A47C-3C47-4B00-8A18-7E18902A3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capital budget halved by 2011 staying below €4 billion until 2016.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Demands on public infrastructure began to rise again. Consequences of the capital spending collapse included scarce public housing, unrepaired roads, and a backlog of water investment.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 hidden cost was poor value for money – the spending collapse after 2008 coincided with low construction demand and the state scaled back when bargains were on offer.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3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44795-D1CB-482D-9D53-C4EDF9F9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                Rinse and Repeat?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D328D-F18D-4A91-B8EA-B63AB2DA6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Far from acting to stabilise economic activity as the textbooks recommend, the public capital programme has been an independent source of macroeconomic instability in Ireland.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stop-start pattern also delivers poor value – bad projects already commenced get completed, better ones get cancelled or deferred.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There have been three over-shoot debacles recently, the national broadband plan, the maternity hospital and the children’s hospital.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5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804E6-8E25-4F54-A6A7-A96C410D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         Little and Large Mistakes?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4ADB8-54BF-448A-ACFF-8507CCDCA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 project costing €200 million for a yacht race in Cork is active.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 cost-benefit study, reportedly giving the thumbs-up courtesy of Ernst and Young, identifies €500 million in benefits. Unpublished.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Transport minister Eamon Ryan has commissioned Ove Arup to assess the case for an all-island network of high-speed electric rail services, including Donegal to Cork. He has endorsed the case in advance of Ove Arup’s report.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7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3227-6711-42B7-A6E2-AFBFB667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  Origin of the Public Spending 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5D16A-AF96-4FA4-A854-38FCACBA1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The Department of Finance published the first version, Circular 1 of 1983, in response to the report of the Working Group on Cost Over-runs on Public Construction Contracts.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Addressing the first meeting of this group forty years ago, on 21</a:t>
            </a:r>
            <a:r>
              <a:rPr lang="en-IE" baseline="30000" dirty="0"/>
              <a:t>st</a:t>
            </a:r>
            <a:r>
              <a:rPr lang="en-IE" dirty="0"/>
              <a:t> December 1981, minister John Bruton asked it to consider measures to ‘avoid non-viable investment decisions and secondly, to reduce the increase in costs on public contracts during construction’.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Group recommended cost-benefit appraisals and firm cost estimates, prior to political commitment.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5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83F5-9525-4212-8FC1-39C8D330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                  A Public Investment Act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BC1F-66D6-4D2E-8A6B-BEC2847D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It is time to place the Public Spending Code on a statutory basis. 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A Public Investment Act would make it an offence for any project to be considered for Exchequer funds without a published appraisal prepared by, or commissioned by, the Department of Finance/Public Expenditure. There would be no more studies prepared by consultants to the project promoters.</a:t>
            </a:r>
          </a:p>
          <a:p>
            <a:pPr marL="0" indent="0">
              <a:buNone/>
            </a:pPr>
            <a:r>
              <a:rPr lang="en-IE" dirty="0"/>
              <a:t> </a:t>
            </a:r>
          </a:p>
          <a:p>
            <a:r>
              <a:rPr lang="en-IE" dirty="0"/>
              <a:t>Forty years of pretending to manage the capital programme is enough.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9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507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Managing the Capital Programme</vt:lpstr>
      <vt:lpstr>         The Pro-Cyclical Capital Programme </vt:lpstr>
      <vt:lpstr>                            Same Old Story</vt:lpstr>
      <vt:lpstr>                         Rinse and Repeat?</vt:lpstr>
      <vt:lpstr>                  Little and Large Mistakes?</vt:lpstr>
      <vt:lpstr>           Origin of the Public Spending Code</vt:lpstr>
      <vt:lpstr>                  A Public Investment 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Plan for Affordable Housing</dc:title>
  <dc:creator>colm mccarthy</dc:creator>
  <cp:lastModifiedBy>colm mccarthy</cp:lastModifiedBy>
  <cp:revision>15</cp:revision>
  <dcterms:created xsi:type="dcterms:W3CDTF">2018-04-27T12:07:55Z</dcterms:created>
  <dcterms:modified xsi:type="dcterms:W3CDTF">2021-09-14T11:11:21Z</dcterms:modified>
</cp:coreProperties>
</file>